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668" r:id="rId6"/>
    <p:sldId id="1006" r:id="rId7"/>
    <p:sldId id="998" r:id="rId8"/>
    <p:sldId id="999" r:id="rId9"/>
    <p:sldId id="1007" r:id="rId10"/>
    <p:sldId id="1008" r:id="rId11"/>
    <p:sldId id="1012" r:id="rId12"/>
    <p:sldId id="1000" r:id="rId13"/>
    <p:sldId id="1002" r:id="rId14"/>
    <p:sldId id="1003" r:id="rId15"/>
    <p:sldId id="1004" r:id="rId16"/>
    <p:sldId id="672"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12"/>
            <p14:sldId id="1000"/>
            <p14:sldId id="1002"/>
            <p14:sldId id="1003"/>
            <p14:sldId id="1004"/>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77" autoAdjust="0"/>
    <p:restoredTop sz="65330" autoAdjust="0"/>
  </p:normalViewPr>
  <p:slideViewPr>
    <p:cSldViewPr snapToGrid="0">
      <p:cViewPr varScale="1">
        <p:scale>
          <a:sx n="31" d="100"/>
          <a:sy n="31" d="100"/>
        </p:scale>
        <p:origin x="1844" y="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with this introduction to working with Chef a lot of what you are doing is writing source code in an editor. When working with Chef you spend a large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to work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should have</a:t>
            </a:r>
            <a:r>
              <a:rPr lang="en-US" baseline="0" dirty="0" smtClean="0"/>
              <a:t> already downloaded the ChefDK previously in this course or before class.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They should install the ChefDK locally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and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onerous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6" r:id="rId20"/>
    <p:sldLayoutId id="2147483817" r:id="rId21"/>
    <p:sldLayoutId id="214748381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git-scm.com/downloads"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50375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22722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dirty="0" smtClean="0"/>
              <a:t>$ chef --version</a:t>
            </a:r>
          </a:p>
          <a:p>
            <a:r>
              <a:rPr lang="en-US" dirty="0" smtClean="0"/>
              <a:t>$ 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7bb5d761-a2ea-4873-95f7-7a6658fb3ef0"/>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15333</TotalTime>
  <Words>1311</Words>
  <Application>Microsoft Office PowerPoint</Application>
  <PresentationFormat>Custom</PresentationFormat>
  <Paragraphs>122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Gill Sans MT</vt:lpstr>
      <vt:lpstr>Inconsolata</vt:lpstr>
      <vt:lpstr>Wingdings</vt: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1972</cp:revision>
  <cp:lastPrinted>2015-02-07T23:49:10Z</cp:lastPrinted>
  <dcterms:created xsi:type="dcterms:W3CDTF">2012-09-13T17:36:07Z</dcterms:created>
  <dcterms:modified xsi:type="dcterms:W3CDTF">2015-10-02T17:05:05Z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